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8"/>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60" r:id="rId95"/>
    <p:sldId id="360" r:id="rId96"/>
    <p:sldId id="45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53"/>
    <p:restoredTop sz="94712"/>
  </p:normalViewPr>
  <p:slideViewPr>
    <p:cSldViewPr snapToGrid="0" snapToObjects="1">
      <p:cViewPr varScale="1">
        <p:scale>
          <a:sx n="156" d="100"/>
          <a:sy n="156" d="100"/>
        </p:scale>
        <p:origin x="8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9/17/24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9/17/24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9/17/24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9/17/24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9/17/24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9/17/24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9/17/24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9/17/24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9/17/24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𝒫</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𝒫</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84267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955708"/>
                <a:ext cx="8520751" cy="842670"/>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648275"/>
                <a:ext cx="8520751" cy="842670"/>
              </a:xfrm>
              <a:prstGeom prst="rect">
                <a:avLst/>
              </a:prstGeo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3"/>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ending in 101 or ending in 010</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69289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a:t>
            </a:r>
            <a:r>
              <a:rPr lang="en-US" sz="1600" i="1" dirty="0"/>
              <a:t>N</a:t>
            </a:r>
            <a:r>
              <a:rPr lang="en-US" sz="1600" i="1" dirty="0">
                <a:solidFill>
                  <a:schemeClr val="tx1"/>
                </a:solidFill>
              </a:rPr>
              <a:t>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𝒫</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and is long enough.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279762"/>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279762"/>
                <a:ext cx="4443949" cy="3217027"/>
              </a:xfrm>
              <a:prstGeom prst="rect">
                <a:avLst/>
              </a:prstGeom>
              <a:blipFill>
                <a:blip r:embed="rId3"/>
                <a:stretch>
                  <a:fillRect l="-1136" t="-394"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094412" y="2279762"/>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3: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𝑖</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𝑗</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&gt;</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032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032461"/>
                <a:ext cx="4443949" cy="3217027"/>
              </a:xfrm>
              <a:prstGeom prst="rect">
                <a:avLst/>
              </a:prstGeom>
              <a:blipFill>
                <a:blip r:embed="rId3"/>
                <a:stretch>
                  <a:fillRect l="-1136"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5898808" y="2033591"/>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452999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38984</TotalTime>
  <Words>8501</Words>
  <Application>Microsoft Macintosh PowerPoint</Application>
  <PresentationFormat>Widescreen</PresentationFormat>
  <Paragraphs>933</Paragraphs>
  <Slides>96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229</cp:revision>
  <dcterms:created xsi:type="dcterms:W3CDTF">2023-02-24T14:15:53Z</dcterms:created>
  <dcterms:modified xsi:type="dcterms:W3CDTF">2024-09-17T12:29:12Z</dcterms:modified>
</cp:coreProperties>
</file>